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1" r:id="rId4"/>
    <p:sldId id="259" r:id="rId5"/>
    <p:sldId id="258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태정" initials="박" lastIdx="1" clrIdx="0">
    <p:extLst>
      <p:ext uri="{19B8F6BF-5375-455C-9EA6-DF929625EA0E}">
        <p15:presenceInfo xmlns:p15="http://schemas.microsoft.com/office/powerpoint/2012/main" userId="S::man2719@sju.ac.kr::c5c8e5be-eec4-4a39-a70a-7879c37e2b7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13"/>
    <p:restoredTop sz="94522"/>
  </p:normalViewPr>
  <p:slideViewPr>
    <p:cSldViewPr snapToGrid="0" snapToObjects="1">
      <p:cViewPr>
        <p:scale>
          <a:sx n="62" d="100"/>
          <a:sy n="62" d="100"/>
        </p:scale>
        <p:origin x="632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1T16:45:46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1477 24575,'0'-4'0,"0"-13"0,0-19 0,0-19 0,0-13 0,0 16 0,0-32 0,0 32 0,0-36 0,0 19 0,0-18 0,0 7 0,0 1 0,0-9 0,0 8 0,0 0 0,0 3 0,0 11 0,0 16 0,0-12 0,0 21 0,0-6 0,0 11 0,0 15 0,0 1 0,0 8 0,0-1 0,5 6 0,1 2 0,6 5 0,0 0 0,1 0 0,14 0 0,-4 0 0,21 0 0,-6 0 0,8 7 0,9 9 0,2 9 0,10 8 0,-1 1 0,11 8 0,-8-6-423,11 15 423,-10-6 0,2 9 0,0 0 0,-8 8 0,6-6 0,-16 4 0,6-8 0,-10-2 0,-10-10 0,8 8 0,-18-18 0,2 16 0,-6-17 0,-10 7 423,5 0-423,-7-6 0,1 6 0,-1-8 0,0 7 0,0-5 0,1 6 0,-1 0 0,6-6 0,-3 13 0,3-13 0,-6-1 0,0-3 0,-1-11 0,0 4 0,-1-6 0,1-1 0,0-5 0,-6-1 0,-2-6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4T15:13:03.84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1 146,'50'0,"-17"0,17 0,-14 0,9 0,-3 0,0 0,3 0,-1 0,8 0,-17 0,8 0,-11 0,1 0,-8 0,6 0,-14 0,14 0,-15 0,7 0,-8 0,8 0,-6 0,6 0,-8 0,8 0,-7 0,15 0,-14 0,6 0,0 0,-6 0,14 0,-14 0,14 0,-8 0,10 0,-10 0,8 0,-14 0,14 0,-6 0,0 0,6 0,-7 0,9 0,-8 0,6 0,-14 0,6 0,-8 0,0 0,0 0,-1 0,1 0,0 0,0 0,6 0,-4 0,4 0,-6 0,0 0,0 0,0 0,-1 0,1 0,0 0,0 0,0 0,0 0,0 0,-1 0,1 0,0 0,0 0,8 0,-6-7,6 6,0-6,8 7,4 0,4 0,-6 0,0 0,-8 0,6 0,-7 0,9 0,-8 0,6 0,-14 0,6 0,-8 0,8 0,-6 0,6 0,-9 0,9 0,-6 0,14-7,-14 5,6-6,-8 8,0 0,0 0,7 0,-5 0,13 0,-14 0,6 0,-8 0,1-6,0 4,0-5,8 7,-6 0,6 0,-8 0,-1 0,1 0,8 0,-6 0,6 0,0 0,-7 0,15-7,-14 5,14-5,-14 7,14 0,-14 0,13 0,-5 0,7-7,0 5,-9-4,0 6,-8 0,8 0,-6 0,6 0,-8 0,0 0,0 0,-1 0,1 0,8 0,-6 0,6-7,-8 5,8-4,-7 6,7 0,-8 0,8 0,-6 0,6 0,6-8,-10 6,10-5,-14 7,0 0,0 0,8 0,-6 0,6 0,-8 0,-1 0,1 0,0 0,0 0,0 0,-1 0,1 0,0 0,0 0,0 0,0 0,-1 0,1-7,0 5,0-4,0 6,-1 0,1 0,-1 0,1 0,-1 0,1 0,-1 0,1 0,-1 0,0 0,1 0,0 0,0 0,0 0,-1 0,1 0,0 0,0 0,0 0,0 0,0 0,0 0,-1 0,0 0,0 0,0 0,0 0,0 0,0 0,0 0,0 0,1 0,-1 0,1 0,0 0,0 0,0 0,0 0,0 0,-1 0,1 0,8 0,-6 0,6 0,0 0,-6 0,13 0,-13 0,14 0,-14 0,14 0,-14 0,6 0,-8 0,0 0,0 0,-1 0,1 0,0 0,0 0,-1 0,0 0,1 0,-1 0,1 0,0 0,0 0,-1 0,1 0,0 0,-1 0,1 0,-1 0,1 0,0 0,0 0,0 0,0 0,0 0,7 0,-5 0,6 0,0 0,-6 0,6 0,0 0,-7 0,7 0,-8 0,0 0,0 0,0 0,0 0,-1 0,1 0,0 0,0 0,0 0,0 0,0 0,0 0,0 0,-1 0,1 0,0 0,0 0,0 0,-1 0,1 0,0 0,0 0,6 0,-5 0,5 0,-6 0,0 0,-1 0,1 0,-1 0,1 0,0 0,0 0,0 0,0 0,0 0,0 0,-1 0,1 0,0 0,0 0,0 0,0 0,0 0,0 0,-1 0,1 0,0 0,0 0,0 0,0 0,0 0,-1 0,1 0,0 0,0 0,-1 0,1 0,0 0,-1 0,1 0,-1 0,1 0,0 0,-1 0,0 0,0 0,-1 0,1 0,0 0,-1 0,1 0,0 0,0 0,1 0,-1 0,1 0,-1 0,0 0,0 0,0 0,0 0,6 0,24-9,-23 7,14-7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1T16:45:48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24575,'8'-6'0,"20"0"0,25 6 0,13 0 0,1 0 0,-1 0 0,11 0 0,14 0-518,2 0 518,-3 0 0,-2 0 0,-8 0 0,-1 0 0,-11 0 0,-13 0 0,-9 0 0,0 0 0,-15 0 0,3 0 518,-20 0-518,5 0 0,-17 0 0,3-5 0,-16-2 0,9 0 0,-3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1T16:45:51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1477 24575,'0'-4'0,"0"-13"0,0-19 0,0-19 0,0-13 0,0 16 0,0-32 0,0 32 0,0-36 0,0 19 0,0-18 0,0 7 0,0 1 0,0-9 0,0 8 0,0 0 0,0 3 0,0 11 0,0 16 0,0-12 0,0 21 0,0-6 0,0 11 0,0 15 0,0 1 0,0 8 0,0-1 0,5 6 0,1 2 0,6 5 0,0 0 0,1 0 0,14 0 0,-4 0 0,21 0 0,-6 0 0,8 7 0,9 9 0,2 9 0,10 8 0,-1 1 0,11 8 0,-8-6-423,11 15 423,-10-6 0,2 9 0,0 0 0,-8 8 0,6-6 0,-16 4 0,6-8 0,-10-2 0,-10-10 0,8 8 0,-18-18 0,2 16 0,-6-17 0,-10 7 423,5 0-423,-7-6 0,1 6 0,-1-8 0,0 7 0,0-5 0,1 6 0,-1 0 0,6-6 0,-3 13 0,3-13 0,-6-1 0,0-3 0,-1-11 0,0 4 0,-1-6 0,1-1 0,0-5 0,-6-1 0,-2-6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1T16:45:51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24575,'8'-6'0,"20"0"0,25 6 0,13 0 0,1 0 0,-1 0 0,11 0 0,14 0-518,2 0 518,-3 0 0,-2 0 0,-8 0 0,-1 0 0,-11 0 0,-13 0 0,-9 0 0,0 0 0,-15 0 0,3 0 518,-20 0-518,5 0 0,-17 0 0,3-5 0,-16-2 0,9 0 0,-3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1T16:46:52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733 8 24575,'-27'-7'0,"5"11"0,-14 3 0,7 15 0,-11 12 0,16-12 0,-8 4 0,20-14 0,4 0 0,3 0 0,-1 1 0,-2 5 0,-11 4 0,-4 13 0,0 3 0,-6 8 0,5 0 0,0-1 0,2-7 0,8-2 0,0-15 0,7-2 0,-5 1 0,4 1 0,-6 7 0,6 0 0,-5 0 0,5 7 0,-7 3 0,0 0 0,-7 6 0,5-6 0,-5 7 0,7-7 0,1-2 0,-1-1 0,1-5 0,6 6 0,-5-8 0,5 8 0,0 1 0,-6 1 0,13 10 0,-12-17 0,12 10 0,-5-14 0,6 1 0,0 0 0,0-1 0,0-6 0,0-1 0,0-1 0,0-5 0,0 6 0,0-8 0,5 1 0,2 0 0,6 6 0,7-4 0,-6 4 0,12-5 0,-11-1 0,11 0 0,-5 1 0,0-1 0,5-5 0,-5 3 0,0-4 0,11 1 0,-10 4 0,5-11 0,-8 5 0,-6 0 0,-1-5 0,1 5 0,6 0 0,-4-4 0,11 4 0,-5 0 0,7-5 0,-7 6 0,5-7 0,-5 0 0,7 0 0,-7 0 0,-2 0 0,-6 0 0,-1 0 0,1 0 0,-1 0 0,0 0 0,8 0 0,1 0 0,14 0 0,3-7 0,0-8 0,5-1 0,-13-11 0,6 11 0,-15-4 0,-1 7 0,-8 6 0,1-5 0,-1 5 0,1 0 0,0-11 0,-6 9 0,5-10 0,-4-1 0,-1 6 0,5-13 0,-10 13 0,10-13 0,-5 7 0,1-1 0,-3 3 0,-5 5 0,0 0 0,0 1 0,0-1 0,0-7 0,0 6 0,0-13 0,0 6 0,0 0 0,0-5 0,0 11 0,0-4 0,0-1 0,0 5 0,0-4 0,0-1 0,0 6 0,-6-12 0,-1 11 0,-1-4 0,-3 6 0,-3-1 0,-1 2 0,-4-2 0,6 1 0,0 1 0,1-1 0,-1 6 0,0-4 0,0 9 0,-5-9 0,4 4 0,-4 0 0,5 1 0,0 1 0,1 4 0,0-5 0,-1 6 0,0 0 0,-6 0 0,4 0 0,-4 0 0,-1 0 0,6 0 0,-5 0 0,-1 0 0,6 0 0,-12 0 0,5 0 0,-7 0 0,0 0 0,0 6 0,0 2 0,6 0 0,3 4 0,6-11 0,1 4 0,5 1 0,-4-5 0,4 10 0,-5-4 0,-8 12 0,-1-4 0,-7 11 0,0-10 0,0 4 0,6-7 0,3 0 0,6 0 0,0 0 0,1-6 0,-5 3 0,9-3 0,-8-1 0,15 6 0,-11-11 0,11 10 0,-10-9 0,10 3 0,-4-5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1T16:46:54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733 8 24575,'-27'-7'0,"5"11"0,-14 3 0,7 15 0,-11 12 0,16-12 0,-8 4 0,20-14 0,4 0 0,3 0 0,-1 1 0,-2 5 0,-11 4 0,-4 13 0,0 3 0,-6 8 0,5 0 0,0-1 0,2-7 0,8-2 0,0-15 0,7-2 0,-5 1 0,4 1 0,-6 7 0,6 0 0,-5 0 0,5 7 0,-7 3 0,0 0 0,-7 6 0,5-6 0,-5 7 0,7-7 0,1-2 0,-1-1 0,1-5 0,6 6 0,-5-8 0,5 8 0,0 1 0,-6 1 0,13 10 0,-12-17 0,12 10 0,-5-14 0,6 1 0,0 0 0,0-1 0,0-6 0,0-1 0,0-1 0,0-5 0,0 6 0,0-8 0,5 1 0,2 0 0,6 6 0,7-4 0,-6 4 0,12-5 0,-11-1 0,11 0 0,-5 1 0,0-1 0,5-5 0,-5 3 0,0-4 0,11 1 0,-10 4 0,5-11 0,-8 5 0,-6 0 0,-1-5 0,1 5 0,6 0 0,-4-4 0,11 4 0,-5 0 0,7-5 0,-7 6 0,5-7 0,-5 0 0,7 0 0,-7 0 0,-2 0 0,-6 0 0,-1 0 0,1 0 0,-1 0 0,0 0 0,8 0 0,1 0 0,14 0 0,3-7 0,0-8 0,5-1 0,-13-11 0,6 11 0,-15-4 0,-1 7 0,-8 6 0,1-5 0,-1 5 0,1 0 0,0-11 0,-6 9 0,5-10 0,-4-1 0,-1 6 0,5-13 0,-10 13 0,10-13 0,-5 7 0,1-1 0,-3 3 0,-5 5 0,0 0 0,0 1 0,0-1 0,0-7 0,0 6 0,0-13 0,0 6 0,0 0 0,0-5 0,0 11 0,0-4 0,0-1 0,0 5 0,0-4 0,0-1 0,0 6 0,-6-12 0,-1 11 0,-1-4 0,-3 6 0,-3-1 0,-1 2 0,-4-2 0,6 1 0,0 1 0,1-1 0,-1 6 0,0-4 0,0 9 0,-5-9 0,4 4 0,-4 0 0,5 1 0,0 1 0,1 4 0,0-5 0,-1 6 0,0 0 0,-6 0 0,4 0 0,-4 0 0,-1 0 0,6 0 0,-5 0 0,-1 0 0,6 0 0,-12 0 0,5 0 0,-7 0 0,0 0 0,0 6 0,0 2 0,6 0 0,3 4 0,6-11 0,1 4 0,5 1 0,-4-5 0,4 10 0,-5-4 0,-8 12 0,-1-4 0,-7 11 0,0-10 0,0 4 0,6-7 0,3 0 0,6 0 0,0 0 0,1-6 0,-5 3 0,9-3 0,-8-1 0,15 6 0,-11-11 0,11 10 0,-10-9 0,10 3 0,-4-5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3T11:54:56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2054 24575,'0'-26'0,"0"-15"0,0-12 0,22-39-1905,2 41 1,6-1 1904,8-14 0,7-1 0,21-2 0,5-1 0,-27 17 0,0 0 0,0 4 0,16 2 0,2 1 0,-12-2 0,0-5 0,0 9 0,1 13 0,2 2 0,14-22 0,2-5 0,-5 9 0,0 4 0,2 13 0,0 2 0,-6-9 0,0 2-293,9 13 1,1 4 292,-6-2 0,0 1 0,2 5 0,-1 3 62,-1 3 1,0 4-63,-2 3 0,-1 2 0,36-1 0,-43 0 0,-1 0 0,41 0-309,-14 0 309,-3 9 0,-12 3 1723,-12 9-1723,-3-1 1434,-11-1-1434,-9 0 1030,-3 0-1030,-9-2 391,-1 1-391,9 0 0,-14-1 0,3 0 0,-15 0 0,8-8 0,-6 6 0,6-28 0,-8-1 0,0-33 0,-10-7 0,-2-10 0,-9-1 0,-12-12 0,-1 9-434,-2-23 434,-5 23 0,16-9 0,-6 23 0,2 4 0,8 20 0,1 2 0,4 18 0,6 2 434,-7 8-434,7 8 0,3 1 0,7 18 0,0 2 0,0 22 0,0-10 0,8 10 0,3-12 0,9 0 0,-1 0 0,-8-10 0,6 8 0,-15-17 0,14 7 0,-14-9 0,14 0 0,-5 9 0,-1 2 0,7 11 0,-6-1 0,9 0 0,-1 0 0,1 0 0,-1 0 0,0-9 0,-1-3 0,-8-9 0,6-1 0,-14 1 0,6-1 0,-1-7 0,-20-2 0,-1 1 0,-22 1 0,-3 10 0,9-1 0,-7 0 0,7 8 0,-9-5 0,0 6 0,-1 0 0,1-6 0,8 15 0,-6-15 0,6 15 0,-8-16 0,-1 16 0,-10-14 0,7 14 0,-7-5 0,10-2 0,10-3 0,-6-7 0,15-2 0,-6 0 0,9-8 0,0 5 0,8-13 0,2 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4T15:13:08.3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48 1,'-26'17,"5"-3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24T15:12:59.64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1,'29'0,"14"0,5 0,9 0,-7 0,2 0,11 0,-6 0,0 0,14 0,-21 0,2 0,30 0,-31 0,0 0,31 0,-2 0,-4 0,-19 0,8 0,-11 0,0 0,0 0,0 0,1 0,-1 0,0 0,0 0,-9 0,6 0,-6 0,-1 0,8 0,-17 0,17 0,-8 0,1 0,7 0,-8 0,25 0,-21 0,18 0,-21 0,9 0,0 0,0 0,12 0,1 0,12 0,0 0,-1 0,1 0,12 0,-9 0,-31 0,1 0,30 0,9 0,-1 0,4 0,0 0,-42 0,-1 0,43 0,-41 0,1 0,40 0,-44 0,3 0,5 0,0 0,42 0,-36 0,-2 0,9 0,-20 0,-2 0,11 0,28 0,-20 0,11 0,0 0,-1 0,1 0,-11 0,7 0,-7 0,11 0,-11 0,8 0,-19 0,19 0,-20 0,20 0,-19 0,8 0,13 0,-27 0,24 0,-30 8,0-7,6 7,-16-8,8 8,-1-6,-7 5,0-7,-4 0,-7 7,1-5,6 5,-14-7,14 0,-6 0,0 0,6 0,-14 0,13 0,-5 0,8 0,24 0,-9 0,12 0,-9 0,-16 0,17 0,-7 0,0 0,6 0,-15 0,15 0,-15 0,15 0,-15 0,6 0,-9 0,0 0,0 0,-9 0,7 0,-6 0,0 0,6 0,-14 0,14 0,-14 0,28 0,-16 0,10 0,-8 0,-6 0,8 0,-8 0,6 0,-7 0,1 0,6 0,-6 0,8 0,-8 0,6 0,-6 0,8 0,0 0,-8 0,6 0,-7 0,1 0,6 0,-14 0,14 0,-14 0,12 0,-12 0,4 0,-6 0,0 0,-1 0,0 0,9 0,-14 0,6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ore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ADE9D-4957-5840-978B-5ACF77DE9B50}" type="datetimeFigureOut">
              <a:rPr lang="ko-Kore-KR" smtClean="0"/>
              <a:t>2021. 1. 24.</a:t>
            </a:fld>
            <a:endParaRPr lang="ko-Kore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ore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D78E6-A4FB-DD4C-8F40-A8975529001D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779247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D78E6-A4FB-DD4C-8F40-A8975529001D}" type="slidenum">
              <a:rPr lang="ko-Kore-KR" smtClean="0"/>
              <a:t>9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467551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C96C6-2916-4245-AB6E-CFB26C639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A2087E-2982-E046-8371-B9910F6A8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3ADA7A-B2B7-C34A-887C-389FBB5C6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6906-645C-6948-9DF8-F22D7A032F68}" type="datetime1">
              <a:rPr lang="ko-KR" altLang="en-US" smtClean="0"/>
              <a:t>2021. 1. 24.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3F0C6A-CF2B-0245-B484-70E65F9B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270611-670B-2949-BD9A-52CE3372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4176411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89635-52C0-CD45-8989-8622CCFE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2E1653-7803-C64A-B7D1-0C5508240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1E15A7-8AD5-7C45-A586-88CD8B99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88EC-049A-584E-B7A0-6E52806558E3}" type="datetime1">
              <a:rPr lang="ko-KR" altLang="en-US" smtClean="0"/>
              <a:t>2021. 1. 24.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0A1909-3470-1D41-9294-0C627BD1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FDD4B7-C545-874C-9CFE-5F965B12C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283818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418CF2-6610-4C43-A9EE-37043817D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4F34ED-BBFA-0444-B2CB-5F6881AF6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791A36-5781-7042-96F8-75C8C8B78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1CB1-28BD-174B-B00B-D06F2AED3101}" type="datetime1">
              <a:rPr lang="ko-KR" altLang="en-US" smtClean="0"/>
              <a:t>2021. 1. 24.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7DCD1B-FF54-4443-8E66-8C3E6CC8F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E3B5FF-B1F5-6546-B50E-999575F8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483215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00FC8-8E3C-054A-B981-48A596BF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5DCBF-40A9-4645-9C5C-4764B96B9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740E15-5B5F-6445-8C9B-6D90785E5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007D2-18A9-0C45-9243-302DAFFF2F16}" type="datetime1">
              <a:rPr lang="ko-KR" altLang="en-US" smtClean="0"/>
              <a:t>2021. 1. 24.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D53380-CB51-F946-9352-983718AA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7959A-4A67-B74E-8496-609DB698B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42530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8840C-EAE0-FB46-98AF-4D24459B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212D74-FDED-C944-AE9F-6C2AA5F77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45A2FA-46AE-6C4D-B969-CDCE3A371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F2C8E-391A-8940-A334-BAACBE4A7328}" type="datetime1">
              <a:rPr lang="ko-KR" altLang="en-US" smtClean="0"/>
              <a:t>2021. 1. 24.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36201-CF87-8646-95E3-645B9F869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BEF549-7FC1-864B-BF24-8D0CE4F2D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41856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BA746-B005-AC49-8999-404C30A1F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B2FF0-07BF-EC46-AB70-343A0B284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716599-A8B2-AE4D-B089-598E52C4A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4FE805-F822-924B-AAFC-C9385953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90F12-4572-1945-9F42-FDB7EE99C729}" type="datetime1">
              <a:rPr lang="ko-KR" altLang="en-US" smtClean="0"/>
              <a:t>2021. 1. 24.</a:t>
            </a:fld>
            <a:endParaRPr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196D66-5D57-7B43-8BD8-CF40D018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72FD7E-6ACD-CA4F-9617-EE23A842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85460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E1EDA-ADCB-6B47-939E-7FFB63B46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9D43E6-438F-2D4A-9657-0BFD046D2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5E8068-D2AD-AC4E-B279-0F0E7206A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7D31DE-D358-0A42-9430-3F25CD0E9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B69266-D043-D84C-8B98-51960E1D2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814CC9-1A9E-BA45-BB98-5C5584320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3717A-693C-4144-A821-A37F309662F5}" type="datetime1">
              <a:rPr lang="ko-KR" altLang="en-US" smtClean="0"/>
              <a:t>2021. 1. 24.</a:t>
            </a:fld>
            <a:endParaRPr lang="ko-Kore-KR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810455-84CF-8842-B4E1-2A6A1E09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A00220-6490-FE40-9123-B34851F0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272844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3C37B-EBAB-5640-B54D-8D7C54355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67C275-3407-9147-9FFE-260A9337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8DB7-5CA2-0047-87B0-BF4873E28FBC}" type="datetime1">
              <a:rPr lang="ko-KR" altLang="en-US" smtClean="0"/>
              <a:t>2021. 1. 24.</a:t>
            </a:fld>
            <a:endParaRPr lang="ko-Kore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749033-A412-384A-9379-B4C829201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87AEF3-ABC8-4B47-ADC3-14E8BD1B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543031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1E5A7A-00BC-B64C-9408-81DD987B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D37E2-3E8A-1D46-BDE9-E69D0546F980}" type="datetime1">
              <a:rPr lang="ko-KR" altLang="en-US" smtClean="0"/>
              <a:t>2021. 1. 24.</a:t>
            </a:fld>
            <a:endParaRPr lang="ko-Kore-KR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21980A-B292-8544-B715-154509DB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4C3AE-ADE0-B648-AB80-A884A6C8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704720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F520E-0F54-4B44-92A6-CDE26C87A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47224E-D8E0-C547-AAA2-3EAC39515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78987-1442-314A-A114-17A1BDF1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546F3A-78A5-4643-9B7E-F631ED75C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0EBE9-C89B-3F4A-A1B5-6E55496FBB36}" type="datetime1">
              <a:rPr lang="ko-KR" altLang="en-US" smtClean="0"/>
              <a:t>2021. 1. 24.</a:t>
            </a:fld>
            <a:endParaRPr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968EB6-CE54-E345-9760-F7D49945A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363847-4C49-6941-9E28-02A12675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2609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FF9A6-4AA6-FE41-9023-D0058C7AC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7709CE-CE16-2744-A62B-963A12B759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ore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5A9CA1-3EA0-BF42-ACB2-43CFA8FC4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475C8D-F8AE-E74D-8253-E0CF8CC8F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92CF-9ADF-2649-9D64-DDE3B60DE210}" type="datetime1">
              <a:rPr lang="ko-KR" altLang="en-US" smtClean="0"/>
              <a:t>2021. 1. 24.</a:t>
            </a:fld>
            <a:endParaRPr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B9BBF5-6503-A248-A055-D3030394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395B68-A6B5-6E4A-A686-1C86B938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82980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51684D-8E2E-5B4C-9519-A63929E9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B063EF-27ED-0447-8CC4-140F78D24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88F7D4-D2B2-6845-83D7-4ACCB2F7CD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12C66-F0EB-164E-A65C-D1380D1782C1}" type="datetime1">
              <a:rPr lang="ko-KR" altLang="en-US" smtClean="0"/>
              <a:t>2021. 1. 24.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A38B59-4C4D-004F-9CDE-6EB2B29748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6F8E9E-0D53-7847-BEE0-C307EFDFB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A8FBF-B819-BA43-8070-866E82054567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76758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customXml" Target="../ink/ink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33.png"/><Relationship Id="rId4" Type="http://schemas.openxmlformats.org/officeDocument/2006/relationships/customXml" Target="../ink/ink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5" Type="http://schemas.openxmlformats.org/officeDocument/2006/relationships/image" Target="../media/image38.jpeg"/><Relationship Id="rId4" Type="http://schemas.openxmlformats.org/officeDocument/2006/relationships/image" Target="../media/image3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6.xml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customXml" Target="../ink/ink5.xml"/><Relationship Id="rId5" Type="http://schemas.openxmlformats.org/officeDocument/2006/relationships/customXml" Target="../ink/ink1.xml"/><Relationship Id="rId10" Type="http://schemas.openxmlformats.org/officeDocument/2006/relationships/customXml" Target="../ink/ink4.xml"/><Relationship Id="rId4" Type="http://schemas.openxmlformats.org/officeDocument/2006/relationships/image" Target="../media/image15.gif"/><Relationship Id="rId9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2DE78-AA56-D648-B686-28F8F2305B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Chapter 5. </a:t>
            </a:r>
            <a:r>
              <a:rPr lang="ko-KR" altLang="en-US" sz="3600" dirty="0"/>
              <a:t>인공지능 라이브러리 활용하기</a:t>
            </a:r>
            <a:endParaRPr lang="ko-Kore-KR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230E9C-BB4E-424C-968D-789DCDB3E6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음성 분리</a:t>
            </a:r>
            <a:endParaRPr lang="en-US" altLang="ko-KR" sz="1800" dirty="0"/>
          </a:p>
          <a:p>
            <a:r>
              <a:rPr lang="en-US" altLang="ko-KR" sz="1800" dirty="0"/>
              <a:t>DNN , CNN ,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딥러닝</a:t>
            </a:r>
            <a:endParaRPr lang="en-US" altLang="ko-KR" sz="1800" dirty="0"/>
          </a:p>
          <a:p>
            <a:endParaRPr lang="en-US" altLang="ko-KR" sz="18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CF01A5E-382B-C74D-A0F0-DB2B68C9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" y="0"/>
            <a:ext cx="2321503" cy="691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E7DB8-056D-4749-AFF1-D29758A71353}"/>
              </a:ext>
            </a:extLst>
          </p:cNvPr>
          <p:cNvSpPr txBox="1"/>
          <p:nvPr/>
        </p:nvSpPr>
        <p:spPr>
          <a:xfrm>
            <a:off x="241732" y="641129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35A1B-3E6F-D64A-B164-95E17B26FE65}"/>
              </a:ext>
            </a:extLst>
          </p:cNvPr>
          <p:cNvSpPr txBox="1"/>
          <p:nvPr/>
        </p:nvSpPr>
        <p:spPr>
          <a:xfrm>
            <a:off x="5193253" y="6411291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B28DE-F7FA-724E-B773-63E1F1BDB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1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277361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263DB0-EC5C-F642-BE99-9539EB28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321503" cy="6913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648FD7-F07B-9843-BAAB-7B2DCF0F7E54}"/>
              </a:ext>
            </a:extLst>
          </p:cNvPr>
          <p:cNvSpPr txBox="1"/>
          <p:nvPr/>
        </p:nvSpPr>
        <p:spPr>
          <a:xfrm>
            <a:off x="765374" y="1125415"/>
            <a:ext cx="1066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해결책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dirty="0"/>
              <a:t>CNN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Convolutional Neural </a:t>
            </a:r>
            <a:r>
              <a:rPr lang="en-US" altLang="ko-KR" dirty="0" err="1"/>
              <a:t>Netowk</a:t>
            </a:r>
            <a:r>
              <a:rPr lang="en-US" altLang="ko-KR" dirty="0"/>
              <a:t> ,CNN ) </a:t>
            </a:r>
            <a:r>
              <a:rPr lang="ko-KR" altLang="en-US" dirty="0"/>
              <a:t>은 시각적 이미지를 분석하는데 사용되는 </a:t>
            </a:r>
            <a:r>
              <a:rPr lang="en-US" altLang="ko-KR" dirty="0"/>
              <a:t>DNN </a:t>
            </a:r>
            <a:r>
              <a:rPr lang="ko-KR" altLang="en-US" dirty="0"/>
              <a:t>의 종류</a:t>
            </a:r>
            <a:endParaRPr lang="ko-Kore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192E2-C52A-2547-937A-7D3E89EE1C6F}"/>
              </a:ext>
            </a:extLst>
          </p:cNvPr>
          <p:cNvSpPr txBox="1"/>
          <p:nvPr/>
        </p:nvSpPr>
        <p:spPr>
          <a:xfrm>
            <a:off x="220032" y="1641855"/>
            <a:ext cx="1175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CNN </a:t>
            </a:r>
            <a:r>
              <a:rPr lang="ko-KR" altLang="en-US" dirty="0"/>
              <a:t>은 변환에 대한 불변성에 기초하기 때문에 </a:t>
            </a:r>
            <a:r>
              <a:rPr lang="en-US" altLang="ko-KR" dirty="0"/>
              <a:t>DNN </a:t>
            </a:r>
            <a:r>
              <a:rPr lang="ko-KR" altLang="en-US" dirty="0"/>
              <a:t>의 한계를 극복하여 이미지 </a:t>
            </a:r>
            <a:r>
              <a:rPr lang="en-US" altLang="ko-KR" dirty="0"/>
              <a:t>,</a:t>
            </a:r>
            <a:r>
              <a:rPr lang="ko-KR" altLang="en-US" dirty="0"/>
              <a:t> 비디오 인식 분석 분류에 사용 된다</a:t>
            </a:r>
            <a:r>
              <a:rPr lang="en-US" altLang="ko-KR" dirty="0"/>
              <a:t>.</a:t>
            </a:r>
            <a:endParaRPr lang="ko-Kore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7FD93-F126-634C-A709-5B5696636E12}"/>
              </a:ext>
            </a:extLst>
          </p:cNvPr>
          <p:cNvSpPr txBox="1"/>
          <p:nvPr/>
        </p:nvSpPr>
        <p:spPr>
          <a:xfrm>
            <a:off x="765374" y="2158295"/>
            <a:ext cx="966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 </a:t>
            </a:r>
            <a:r>
              <a:rPr lang="ko-KR" altLang="en-US" dirty="0"/>
              <a:t>은 다른 이미지 분류 알고리즘에 비해 상대적으로 데이터 </a:t>
            </a:r>
            <a:r>
              <a:rPr lang="ko-KR" altLang="en-US" dirty="0" err="1"/>
              <a:t>전처리를</a:t>
            </a:r>
            <a:r>
              <a:rPr lang="ko-KR" altLang="en-US" dirty="0"/>
              <a:t> 거의 사용하지 않는다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ko-Kore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51D6BD-24D0-FE46-B06B-BCEDF8875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35" y="2791868"/>
            <a:ext cx="11201400" cy="3077011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BE4A4A4-9EA6-9340-9494-984DB716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10</a:t>
            </a:fld>
            <a:endParaRPr lang="ko-Kore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61F186-D315-AE44-99DA-0CC8C07E11F3}"/>
              </a:ext>
            </a:extLst>
          </p:cNvPr>
          <p:cNvSpPr txBox="1"/>
          <p:nvPr/>
        </p:nvSpPr>
        <p:spPr>
          <a:xfrm>
            <a:off x="241732" y="641129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E957B-C464-E940-98A6-DF5CB1C64A11}"/>
              </a:ext>
            </a:extLst>
          </p:cNvPr>
          <p:cNvSpPr txBox="1"/>
          <p:nvPr/>
        </p:nvSpPr>
        <p:spPr>
          <a:xfrm>
            <a:off x="5193253" y="6411291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365984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263DB0-EC5C-F642-BE99-9539EB28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321503" cy="6913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990676-36CF-0C47-96A5-E8F09E4C0BFA}"/>
              </a:ext>
            </a:extLst>
          </p:cNvPr>
          <p:cNvSpPr txBox="1"/>
          <p:nvPr/>
        </p:nvSpPr>
        <p:spPr>
          <a:xfrm>
            <a:off x="263769" y="1002323"/>
            <a:ext cx="523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영상처리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Computer Vision </a:t>
            </a:r>
            <a:r>
              <a:rPr lang="ko-KR" altLang="en-US" dirty="0"/>
              <a:t>에서의 </a:t>
            </a:r>
            <a:r>
              <a:rPr lang="en-US" altLang="ko-KR" dirty="0"/>
              <a:t>Convolution </a:t>
            </a:r>
            <a:r>
              <a:rPr lang="ko-KR" altLang="en-US" dirty="0"/>
              <a:t>이란</a:t>
            </a:r>
            <a:endParaRPr lang="ko-Kore-KR" dirty="0"/>
          </a:p>
        </p:txBody>
      </p:sp>
      <p:pic>
        <p:nvPicPr>
          <p:cNvPr id="8" name="그림 7" descr="텍스트, 스크린샷, 가장, 가족이(가) 표시된 사진&#10;&#10;자동 생성된 설명">
            <a:extLst>
              <a:ext uri="{FF2B5EF4-FFF2-40B4-BE49-F238E27FC236}">
                <a16:creationId xmlns:a16="http://schemas.microsoft.com/office/drawing/2014/main" id="{8047B7C3-F7FF-3C41-9783-A96FCB602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2443" y="1759044"/>
            <a:ext cx="8601304" cy="3443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1C7FE1-66F4-7C46-BD97-B25F28C51BCD}"/>
              </a:ext>
            </a:extLst>
          </p:cNvPr>
          <p:cNvSpPr txBox="1"/>
          <p:nvPr/>
        </p:nvSpPr>
        <p:spPr>
          <a:xfrm>
            <a:off x="263769" y="5560707"/>
            <a:ext cx="5065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필터를 사용하여 영상의 특징을 추출해내는 작업</a:t>
            </a:r>
            <a:endParaRPr lang="ko-Kore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0577F7-9C11-2B46-9560-C835FE58F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051" y="1899663"/>
            <a:ext cx="4717539" cy="34439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37F586-4A52-694B-822A-F51E7D0191EF}"/>
              </a:ext>
            </a:extLst>
          </p:cNvPr>
          <p:cNvSpPr txBox="1"/>
          <p:nvPr/>
        </p:nvSpPr>
        <p:spPr>
          <a:xfrm>
            <a:off x="7364051" y="5532704"/>
            <a:ext cx="415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노란색 </a:t>
            </a:r>
            <a:r>
              <a:rPr lang="en-US" altLang="ko-KR" dirty="0"/>
              <a:t>(</a:t>
            </a:r>
            <a:r>
              <a:rPr lang="ko-KR" altLang="en-US" dirty="0"/>
              <a:t> 필터 </a:t>
            </a:r>
            <a:r>
              <a:rPr lang="en-US" altLang="ko-KR" dirty="0"/>
              <a:t>)</a:t>
            </a:r>
            <a:r>
              <a:rPr lang="ko-KR" altLang="en-US" dirty="0"/>
              <a:t> 로 </a:t>
            </a:r>
            <a:r>
              <a:rPr lang="ko-KR" altLang="en-US" dirty="0" err="1"/>
              <a:t>컨볼루션을</a:t>
            </a:r>
            <a:r>
              <a:rPr lang="ko-KR" altLang="en-US" dirty="0"/>
              <a:t> 만들어 냄</a:t>
            </a:r>
            <a:endParaRPr lang="ko-Kore-KR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5798BEFC-675F-7C43-A990-9139C258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11</a:t>
            </a:fld>
            <a:endParaRPr lang="ko-Kore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5508D1-636C-354D-B210-657E524CFB4A}"/>
              </a:ext>
            </a:extLst>
          </p:cNvPr>
          <p:cNvSpPr txBox="1"/>
          <p:nvPr/>
        </p:nvSpPr>
        <p:spPr>
          <a:xfrm>
            <a:off x="241732" y="641129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E3D4D5-1BC7-0943-B370-3F19518963F3}"/>
              </a:ext>
            </a:extLst>
          </p:cNvPr>
          <p:cNvSpPr txBox="1"/>
          <p:nvPr/>
        </p:nvSpPr>
        <p:spPr>
          <a:xfrm>
            <a:off x="5193253" y="6411291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3808933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263DB0-EC5C-F642-BE99-9539EB28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321503" cy="691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AE869C-AD16-6F4C-B5F5-3A73272A1864}"/>
              </a:ext>
            </a:extLst>
          </p:cNvPr>
          <p:cNvSpPr txBox="1"/>
          <p:nvPr/>
        </p:nvSpPr>
        <p:spPr>
          <a:xfrm>
            <a:off x="304801" y="1136073"/>
            <a:ext cx="5995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Convolution + Neural Network </a:t>
            </a:r>
            <a:endParaRPr lang="ko-Kore-KR" sz="2400" dirty="0"/>
          </a:p>
          <a:p>
            <a:r>
              <a:rPr lang="ko-Kore-KR" sz="2400" dirty="0"/>
              <a:t>CNN -&gt; Convolution </a:t>
            </a:r>
            <a:r>
              <a:rPr lang="ko-KR" altLang="en-US" sz="2400" dirty="0"/>
              <a:t>특성을 살린 신경망 연산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3D011B-B268-024B-9466-D7ED2C1F9168}"/>
              </a:ext>
            </a:extLst>
          </p:cNvPr>
          <p:cNvSpPr txBox="1"/>
          <p:nvPr/>
        </p:nvSpPr>
        <p:spPr>
          <a:xfrm>
            <a:off x="471055" y="2466109"/>
            <a:ext cx="468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Map </a:t>
            </a:r>
            <a:r>
              <a:rPr lang="ko-KR" altLang="en-US" dirty="0"/>
              <a:t>에 대해 </a:t>
            </a:r>
            <a:r>
              <a:rPr lang="en-US" altLang="ko-KR" dirty="0"/>
              <a:t>Convolution </a:t>
            </a:r>
            <a:r>
              <a:rPr lang="ko-KR" altLang="en-US" dirty="0"/>
              <a:t>을 </a:t>
            </a:r>
            <a:r>
              <a:rPr lang="ko-KR" altLang="en-US" dirty="0" err="1"/>
              <a:t>중첩시킴</a:t>
            </a:r>
            <a:r>
              <a:rPr lang="en-US" altLang="ko-KR" dirty="0"/>
              <a:t>.</a:t>
            </a:r>
            <a:endParaRPr lang="ko-Kore-KR" dirty="0"/>
          </a:p>
        </p:txBody>
      </p:sp>
      <p:pic>
        <p:nvPicPr>
          <p:cNvPr id="12" name="그림 11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8B2D9C11-9B07-5C49-97BB-759FAE592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80" y="3104120"/>
            <a:ext cx="3617043" cy="26432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8074445-A2CA-0B43-BC33-7B766344BA68}"/>
                  </a:ext>
                </a:extLst>
              </p14:cNvPr>
              <p14:cNvContentPartPr/>
              <p14:nvPr/>
            </p14:nvContentPartPr>
            <p14:xfrm>
              <a:off x="3595018" y="3079090"/>
              <a:ext cx="1006200" cy="73980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8074445-A2CA-0B43-BC33-7B766344BA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7378" y="3061090"/>
                <a:ext cx="1041840" cy="77544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그림 14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F4483462-757A-6445-AE98-AB7907DD9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250" y="3188171"/>
            <a:ext cx="3617043" cy="2643224"/>
          </a:xfrm>
          <a:prstGeom prst="rect">
            <a:avLst/>
          </a:prstGeom>
        </p:spPr>
      </p:pic>
      <p:pic>
        <p:nvPicPr>
          <p:cNvPr id="16" name="그림 15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7947E1F1-B3FD-2E4E-8915-2DA7A2DAE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957" y="3188171"/>
            <a:ext cx="3617043" cy="26432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36202B1-3BAF-7847-96AF-2CF7E4734521}"/>
              </a:ext>
            </a:extLst>
          </p:cNvPr>
          <p:cNvSpPr txBox="1"/>
          <p:nvPr/>
        </p:nvSpPr>
        <p:spPr>
          <a:xfrm>
            <a:off x="4102443" y="6153665"/>
            <a:ext cx="4306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Feature </a:t>
            </a:r>
            <a:r>
              <a:rPr lang="ko-KR" altLang="en-US" dirty="0"/>
              <a:t>가 다음 </a:t>
            </a:r>
            <a:r>
              <a:rPr lang="en-US" altLang="ko-KR" dirty="0"/>
              <a:t>Layer </a:t>
            </a:r>
            <a:r>
              <a:rPr lang="ko-KR" altLang="en-US" dirty="0"/>
              <a:t>의 </a:t>
            </a:r>
            <a:r>
              <a:rPr lang="en-US" altLang="ko-KR" dirty="0"/>
              <a:t>Image </a:t>
            </a:r>
            <a:r>
              <a:rPr lang="ko-KR" altLang="en-US" dirty="0"/>
              <a:t>가 되는 것</a:t>
            </a:r>
            <a:r>
              <a:rPr lang="en-US" altLang="ko-KR" dirty="0"/>
              <a:t>.</a:t>
            </a:r>
            <a:endParaRPr lang="ko-Kore-KR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1C6514E6-A285-3649-A8CC-011503EB7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12</a:t>
            </a:fld>
            <a:endParaRPr lang="ko-Kore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4222F4-5691-4540-9786-10BA158AA250}"/>
              </a:ext>
            </a:extLst>
          </p:cNvPr>
          <p:cNvSpPr txBox="1"/>
          <p:nvPr/>
        </p:nvSpPr>
        <p:spPr>
          <a:xfrm>
            <a:off x="241732" y="641129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27D9E4-5491-464E-879B-2EF5A86CAD6D}"/>
              </a:ext>
            </a:extLst>
          </p:cNvPr>
          <p:cNvSpPr txBox="1"/>
          <p:nvPr/>
        </p:nvSpPr>
        <p:spPr>
          <a:xfrm>
            <a:off x="5193253" y="6411291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1504476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263DB0-EC5C-F642-BE99-9539EB28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321503" cy="6913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83BA68-13BD-164E-B9F1-A283938F6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986" y="1826272"/>
            <a:ext cx="9275462" cy="3396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3954CA-3C8A-3E4A-850F-D855F27FF9A2}"/>
              </a:ext>
            </a:extLst>
          </p:cNvPr>
          <p:cNvSpPr txBox="1"/>
          <p:nvPr/>
        </p:nvSpPr>
        <p:spPr>
          <a:xfrm>
            <a:off x="444843" y="1112108"/>
            <a:ext cx="10243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DNN </a:t>
            </a:r>
            <a:r>
              <a:rPr lang="ko-KR" altLang="en-US" dirty="0"/>
              <a:t>은 </a:t>
            </a:r>
            <a:r>
              <a:rPr lang="ko-KR" altLang="en-US" dirty="0" err="1"/>
              <a:t>평탄화를</a:t>
            </a:r>
            <a:r>
              <a:rPr lang="ko-KR" altLang="en-US" dirty="0"/>
              <a:t> 통해 </a:t>
            </a:r>
            <a:r>
              <a:rPr lang="en-US" altLang="ko-KR" dirty="0"/>
              <a:t>1D </a:t>
            </a:r>
            <a:r>
              <a:rPr lang="ko-KR" altLang="en-US" dirty="0"/>
              <a:t>로 만들었지만 </a:t>
            </a:r>
            <a:r>
              <a:rPr lang="en-US" altLang="ko-KR" dirty="0"/>
              <a:t>CNN </a:t>
            </a:r>
            <a:r>
              <a:rPr lang="ko-KR" altLang="en-US" dirty="0"/>
              <a:t>의 경우에는 입출력 정보를 </a:t>
            </a:r>
            <a:r>
              <a:rPr lang="en-US" altLang="ko-KR" dirty="0"/>
              <a:t>3</a:t>
            </a:r>
            <a:r>
              <a:rPr lang="ko-KR" altLang="en-US" dirty="0"/>
              <a:t>차원으로 처리하기 때문에</a:t>
            </a:r>
            <a:endParaRPr lang="en-US" altLang="ko-KR" dirty="0"/>
          </a:p>
          <a:p>
            <a:r>
              <a:rPr lang="ko-KR" altLang="en-US" dirty="0"/>
              <a:t>공간정보를 그대로 유지할 수 있게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C39DDC-9BEE-434A-92B3-346ED879AD97}"/>
              </a:ext>
            </a:extLst>
          </p:cNvPr>
          <p:cNvSpPr txBox="1"/>
          <p:nvPr/>
        </p:nvSpPr>
        <p:spPr>
          <a:xfrm>
            <a:off x="444843" y="5290473"/>
            <a:ext cx="10157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CNN </a:t>
            </a:r>
            <a:r>
              <a:rPr lang="ko-KR" altLang="en-US" dirty="0"/>
              <a:t>은 모든 데이터를 한번에 처리하는 것이 아니라 </a:t>
            </a:r>
            <a:r>
              <a:rPr lang="en-US" altLang="ko-KR" dirty="0"/>
              <a:t>Convolution </a:t>
            </a:r>
            <a:r>
              <a:rPr lang="ko-KR" altLang="en-US" dirty="0"/>
              <a:t>을 통해 부분의 합을 통해 판단한다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인간의 뇌와 비슷하다</a:t>
            </a:r>
            <a:r>
              <a:rPr lang="en-US" altLang="ko-KR" dirty="0"/>
              <a:t>.</a:t>
            </a:r>
            <a:endParaRPr lang="ko-Kore-KR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8B86BDC-4E71-A04B-B6CC-7716D5D3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13</a:t>
            </a:fld>
            <a:endParaRPr lang="ko-Kore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BB96C-2831-AF4A-A1D2-4581A46F8700}"/>
              </a:ext>
            </a:extLst>
          </p:cNvPr>
          <p:cNvSpPr txBox="1"/>
          <p:nvPr/>
        </p:nvSpPr>
        <p:spPr>
          <a:xfrm>
            <a:off x="241732" y="641129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A8B58-7380-AC41-9C99-313992B72E44}"/>
              </a:ext>
            </a:extLst>
          </p:cNvPr>
          <p:cNvSpPr txBox="1"/>
          <p:nvPr/>
        </p:nvSpPr>
        <p:spPr>
          <a:xfrm>
            <a:off x="5193253" y="6411291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2826519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263DB0-EC5C-F642-BE99-9539EB28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321503" cy="69137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529FCB1-95A4-5F45-9199-19092625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" y="1363579"/>
            <a:ext cx="6103226" cy="41308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BD3FF9-C46E-6D41-8B91-908A1B6AF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253" y="750849"/>
            <a:ext cx="6940874" cy="535630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74DF0E4-8DA2-3A4B-80E5-44659139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14</a:t>
            </a:fld>
            <a:endParaRPr lang="ko-Kore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D3131-92C9-FB47-B400-5BAE693F41AF}"/>
              </a:ext>
            </a:extLst>
          </p:cNvPr>
          <p:cNvSpPr txBox="1"/>
          <p:nvPr/>
        </p:nvSpPr>
        <p:spPr>
          <a:xfrm>
            <a:off x="241732" y="641129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F39BB9-7F24-7C48-BAD3-73D8DD0E6896}"/>
              </a:ext>
            </a:extLst>
          </p:cNvPr>
          <p:cNvSpPr txBox="1"/>
          <p:nvPr/>
        </p:nvSpPr>
        <p:spPr>
          <a:xfrm>
            <a:off x="5193253" y="6411291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1072191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263DB0-EC5C-F642-BE99-9539EB28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321503" cy="6913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50C04CE-24FC-854D-B38A-219F0A07D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5450"/>
            <a:ext cx="12192000" cy="346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19D30B-1496-B449-B9A8-79ACEEA55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15</a:t>
            </a:fld>
            <a:endParaRPr lang="ko-Kore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AF7D5-AC48-2D4C-AC7E-06F659609A32}"/>
              </a:ext>
            </a:extLst>
          </p:cNvPr>
          <p:cNvSpPr txBox="1"/>
          <p:nvPr/>
        </p:nvSpPr>
        <p:spPr>
          <a:xfrm>
            <a:off x="241732" y="641129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78F7E-699A-134C-BFB8-CDAB3AE6490C}"/>
              </a:ext>
            </a:extLst>
          </p:cNvPr>
          <p:cNvSpPr txBox="1"/>
          <p:nvPr/>
        </p:nvSpPr>
        <p:spPr>
          <a:xfrm>
            <a:off x="5193253" y="6411291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4257170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263DB0-EC5C-F642-BE99-9539EB28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321503" cy="69137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19D30B-1496-B449-B9A8-79ACEEA55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16</a:t>
            </a:fld>
            <a:endParaRPr lang="ko-Kore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AF7D5-AC48-2D4C-AC7E-06F659609A32}"/>
              </a:ext>
            </a:extLst>
          </p:cNvPr>
          <p:cNvSpPr txBox="1"/>
          <p:nvPr/>
        </p:nvSpPr>
        <p:spPr>
          <a:xfrm>
            <a:off x="241732" y="641129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18011549 </a:t>
            </a:r>
            <a:r>
              <a:rPr lang="ko-KR" altLang="en-US"/>
              <a:t>박태정</a:t>
            </a:r>
            <a:endParaRPr lang="ko-Kore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78F7E-699A-134C-BFB8-CDAB3AE6490C}"/>
              </a:ext>
            </a:extLst>
          </p:cNvPr>
          <p:cNvSpPr txBox="1"/>
          <p:nvPr/>
        </p:nvSpPr>
        <p:spPr>
          <a:xfrm>
            <a:off x="5193253" y="6411291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/>
              <a:t>Sejong University</a:t>
            </a:r>
          </a:p>
          <a:p>
            <a:endParaRPr 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B7CF19-11CF-DF4F-A309-6492F035D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9" y="1407516"/>
            <a:ext cx="6641558" cy="37706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8CC147-9016-3A4B-AC5C-B7C49AA00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517" y="590136"/>
            <a:ext cx="4537294" cy="48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30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263DB0-EC5C-F642-BE99-9539EB28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321503" cy="69137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19D30B-1496-B449-B9A8-79ACEEA55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17</a:t>
            </a:fld>
            <a:endParaRPr lang="ko-Kore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AF7D5-AC48-2D4C-AC7E-06F659609A32}"/>
              </a:ext>
            </a:extLst>
          </p:cNvPr>
          <p:cNvSpPr txBox="1"/>
          <p:nvPr/>
        </p:nvSpPr>
        <p:spPr>
          <a:xfrm>
            <a:off x="241732" y="641129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78F7E-699A-134C-BFB8-CDAB3AE6490C}"/>
              </a:ext>
            </a:extLst>
          </p:cNvPr>
          <p:cNvSpPr txBox="1"/>
          <p:nvPr/>
        </p:nvSpPr>
        <p:spPr>
          <a:xfrm>
            <a:off x="5193253" y="6411291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0375CA-7CD3-C741-AFF0-763D073A6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267" y="607760"/>
            <a:ext cx="8379466" cy="58529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2F2BDD8-C0EB-1740-B7E1-A8257C134447}"/>
                  </a:ext>
                </a:extLst>
              </p14:cNvPr>
              <p14:cNvContentPartPr/>
              <p14:nvPr/>
            </p14:nvContentPartPr>
            <p14:xfrm>
              <a:off x="8692625" y="3501949"/>
              <a:ext cx="17280" cy="1152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2F2BDD8-C0EB-1740-B7E1-A8257C1344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56985" y="3430309"/>
                <a:ext cx="88920" cy="15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9133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263DB0-EC5C-F642-BE99-9539EB28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321503" cy="69137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19D30B-1496-B449-B9A8-79ACEEA55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18</a:t>
            </a:fld>
            <a:endParaRPr lang="ko-Kore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AF7D5-AC48-2D4C-AC7E-06F659609A32}"/>
              </a:ext>
            </a:extLst>
          </p:cNvPr>
          <p:cNvSpPr txBox="1"/>
          <p:nvPr/>
        </p:nvSpPr>
        <p:spPr>
          <a:xfrm>
            <a:off x="241732" y="641129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78F7E-699A-134C-BFB8-CDAB3AE6490C}"/>
              </a:ext>
            </a:extLst>
          </p:cNvPr>
          <p:cNvSpPr txBox="1"/>
          <p:nvPr/>
        </p:nvSpPr>
        <p:spPr>
          <a:xfrm>
            <a:off x="5193253" y="6411291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2B6EEC2-DE24-D74C-B7EF-5D45C068F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" y="1097005"/>
            <a:ext cx="12192000" cy="49086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95A21A02-C0DC-E243-B33D-60853A10364A}"/>
                  </a:ext>
                </a:extLst>
              </p14:cNvPr>
              <p14:cNvContentPartPr/>
              <p14:nvPr/>
            </p14:nvContentPartPr>
            <p14:xfrm>
              <a:off x="4867625" y="1327549"/>
              <a:ext cx="3182040" cy="187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95A21A02-C0DC-E243-B33D-60853A1036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1985" y="1255909"/>
                <a:ext cx="32536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A90F474-FCD4-C64F-85AE-90B635B44E6F}"/>
                  </a:ext>
                </a:extLst>
              </p14:cNvPr>
              <p14:cNvContentPartPr/>
              <p14:nvPr/>
            </p14:nvContentPartPr>
            <p14:xfrm>
              <a:off x="8049305" y="1293349"/>
              <a:ext cx="2453760" cy="525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A90F474-FCD4-C64F-85AE-90B635B44E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13665" y="1221709"/>
                <a:ext cx="2525400" cy="19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3848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263DB0-EC5C-F642-BE99-9539EB28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321503" cy="69137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19D30B-1496-B449-B9A8-79ACEEA55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19</a:t>
            </a:fld>
            <a:endParaRPr lang="ko-Kore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AF7D5-AC48-2D4C-AC7E-06F659609A32}"/>
              </a:ext>
            </a:extLst>
          </p:cNvPr>
          <p:cNvSpPr txBox="1"/>
          <p:nvPr/>
        </p:nvSpPr>
        <p:spPr>
          <a:xfrm>
            <a:off x="241732" y="641129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18011549 </a:t>
            </a:r>
            <a:r>
              <a:rPr lang="ko-KR" altLang="en-US"/>
              <a:t>박태정</a:t>
            </a:r>
            <a:endParaRPr lang="ko-Kore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78F7E-699A-134C-BFB8-CDAB3AE6490C}"/>
              </a:ext>
            </a:extLst>
          </p:cNvPr>
          <p:cNvSpPr txBox="1"/>
          <p:nvPr/>
        </p:nvSpPr>
        <p:spPr>
          <a:xfrm>
            <a:off x="5193253" y="6411291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/>
              <a:t>Sejong University</a:t>
            </a:r>
          </a:p>
          <a:p>
            <a:endParaRPr lang="ko-Kore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9CDDBF-8191-B64A-AF3B-839359C86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9" y="1017700"/>
            <a:ext cx="4537294" cy="4822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A01180-ED7F-7B4F-87A3-E5F64895D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45688"/>
            <a:ext cx="56388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61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263DB0-EC5C-F642-BE99-9539EB28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321503" cy="691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EB2888-7498-C747-98C0-442C163D70FD}"/>
              </a:ext>
            </a:extLst>
          </p:cNvPr>
          <p:cNvSpPr txBox="1"/>
          <p:nvPr/>
        </p:nvSpPr>
        <p:spPr>
          <a:xfrm>
            <a:off x="134845" y="955964"/>
            <a:ext cx="8843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딥러닝</a:t>
            </a:r>
            <a:r>
              <a:rPr lang="ko-KR" altLang="en-US" sz="2400" dirty="0"/>
              <a:t> 신경망을 사용하여 음성 잡음 제거</a:t>
            </a:r>
            <a:endParaRPr lang="en-US" altLang="ko-KR" sz="2400" dirty="0"/>
          </a:p>
          <a:p>
            <a:r>
              <a:rPr lang="en-US" sz="2400" dirty="0"/>
              <a:t>Using Fully Connected Neural Network  , Convolution Neural Network</a:t>
            </a:r>
            <a:endParaRPr lang="ko-Kore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CE467B-FADE-0049-8053-36FB4BEE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45" y="1786961"/>
            <a:ext cx="4893965" cy="4614505"/>
          </a:xfrm>
          <a:prstGeom prst="rect">
            <a:avLst/>
          </a:prstGeom>
        </p:spPr>
      </p:pic>
      <p:pic>
        <p:nvPicPr>
          <p:cNvPr id="11" name="그림 10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5D38E29F-3AA5-0B49-A963-B1466A9A2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810" y="2363606"/>
            <a:ext cx="7163190" cy="3055449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F99FC64-B6A1-BB43-99ED-521CC802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2</a:t>
            </a:fld>
            <a:endParaRPr lang="ko-Kore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EFBA5-00E9-BA48-9501-50425F72068D}"/>
              </a:ext>
            </a:extLst>
          </p:cNvPr>
          <p:cNvSpPr txBox="1"/>
          <p:nvPr/>
        </p:nvSpPr>
        <p:spPr>
          <a:xfrm>
            <a:off x="241732" y="641129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51ECE2-0931-F940-ADAA-9D16DE3AD133}"/>
              </a:ext>
            </a:extLst>
          </p:cNvPr>
          <p:cNvSpPr txBox="1"/>
          <p:nvPr/>
        </p:nvSpPr>
        <p:spPr>
          <a:xfrm>
            <a:off x="5193253" y="6411291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2050318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263DB0-EC5C-F642-BE99-9539EB28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321503" cy="69137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19D30B-1496-B449-B9A8-79ACEEA55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20</a:t>
            </a:fld>
            <a:endParaRPr lang="ko-Kore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AF7D5-AC48-2D4C-AC7E-06F659609A32}"/>
              </a:ext>
            </a:extLst>
          </p:cNvPr>
          <p:cNvSpPr txBox="1"/>
          <p:nvPr/>
        </p:nvSpPr>
        <p:spPr>
          <a:xfrm>
            <a:off x="241732" y="641129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18011549 </a:t>
            </a:r>
            <a:r>
              <a:rPr lang="ko-KR" altLang="en-US"/>
              <a:t>박태정</a:t>
            </a:r>
            <a:endParaRPr lang="ko-Kore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78F7E-699A-134C-BFB8-CDAB3AE6490C}"/>
              </a:ext>
            </a:extLst>
          </p:cNvPr>
          <p:cNvSpPr txBox="1"/>
          <p:nvPr/>
        </p:nvSpPr>
        <p:spPr>
          <a:xfrm>
            <a:off x="5193253" y="6411291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/>
              <a:t>Sejong University</a:t>
            </a:r>
          </a:p>
          <a:p>
            <a:endParaRPr lang="ko-Kore-KR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3143403-805B-CB4A-A13D-00B8FF17F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815" y="4722417"/>
            <a:ext cx="6635841" cy="79783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67A89DD-4CE2-2A4C-B6D9-05806C83A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224" y="4439314"/>
            <a:ext cx="4913939" cy="152645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772EC01-FC46-534C-B7B9-4690211B0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224" y="1941944"/>
            <a:ext cx="5168900" cy="1320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D11DC8F-CCF4-7244-AF97-5CA2484DB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815" y="1028544"/>
            <a:ext cx="6435944" cy="314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40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263DB0-EC5C-F642-BE99-9539EB28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321503" cy="6913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4730F1-B9B0-034E-9A2A-5C232B0341C8}"/>
              </a:ext>
            </a:extLst>
          </p:cNvPr>
          <p:cNvSpPr txBox="1"/>
          <p:nvPr/>
        </p:nvSpPr>
        <p:spPr>
          <a:xfrm>
            <a:off x="329176" y="790726"/>
            <a:ext cx="989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인간의 신경망 모사</a:t>
            </a:r>
            <a:endParaRPr lang="en-US" altLang="ko-KR" dirty="0"/>
          </a:p>
          <a:p>
            <a:r>
              <a:rPr lang="ko-KR" altLang="en-US" dirty="0"/>
              <a:t>여러가지 신호들 </a:t>
            </a:r>
            <a:r>
              <a:rPr lang="en-US" altLang="ko-KR" dirty="0"/>
              <a:t>(</a:t>
            </a:r>
            <a:r>
              <a:rPr lang="ko-KR" altLang="en-US" dirty="0"/>
              <a:t>감각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input 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뉴런 안에서 </a:t>
            </a:r>
            <a:r>
              <a:rPr lang="ko-KR" altLang="en-US" dirty="0" err="1"/>
              <a:t>전하량을</a:t>
            </a:r>
            <a:r>
              <a:rPr lang="ko-KR" altLang="en-US" dirty="0"/>
              <a:t> 기준으로 결과값</a:t>
            </a:r>
            <a:r>
              <a:rPr lang="en-US" altLang="ko-KR" dirty="0"/>
              <a:t> ( output )</a:t>
            </a:r>
            <a:r>
              <a:rPr lang="ko-KR" altLang="en-US" dirty="0"/>
              <a:t>을 도출하게 됨</a:t>
            </a:r>
            <a:r>
              <a:rPr lang="en-US" altLang="ko-KR" dirty="0"/>
              <a:t>.</a:t>
            </a:r>
            <a:endParaRPr lang="ko-Kore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032C9E-4068-A54C-B13E-BCD7A007F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76" y="1844331"/>
            <a:ext cx="11108162" cy="4105931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8CD5885-EAAD-8945-ACDA-0BAA6E2A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3</a:t>
            </a:fld>
            <a:endParaRPr lang="ko-Kore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B05F3-1FAA-9745-A3EE-FDDC2E157147}"/>
              </a:ext>
            </a:extLst>
          </p:cNvPr>
          <p:cNvSpPr txBox="1"/>
          <p:nvPr/>
        </p:nvSpPr>
        <p:spPr>
          <a:xfrm>
            <a:off x="241732" y="641129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107A0-0B1D-2841-9B60-27B6A08AB826}"/>
              </a:ext>
            </a:extLst>
          </p:cNvPr>
          <p:cNvSpPr txBox="1"/>
          <p:nvPr/>
        </p:nvSpPr>
        <p:spPr>
          <a:xfrm>
            <a:off x="5193253" y="6411291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2357236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263DB0-EC5C-F642-BE99-9539EB28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321503" cy="6913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7D29B4-463E-C347-891A-223972831BD5}"/>
              </a:ext>
            </a:extLst>
          </p:cNvPr>
          <p:cNvSpPr txBox="1"/>
          <p:nvPr/>
        </p:nvSpPr>
        <p:spPr>
          <a:xfrm>
            <a:off x="196926" y="1194515"/>
            <a:ext cx="37618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Neural Network </a:t>
            </a:r>
            <a:r>
              <a:rPr lang="ko-KR" altLang="en-US" dirty="0"/>
              <a:t>에서는</a:t>
            </a:r>
            <a:endParaRPr lang="en-US" altLang="ko-KR" dirty="0"/>
          </a:p>
          <a:p>
            <a:r>
              <a:rPr lang="en-US" dirty="0"/>
              <a:t>Input</a:t>
            </a:r>
            <a:r>
              <a:rPr lang="ko-KR" altLang="en-US" dirty="0"/>
              <a:t>을 </a:t>
            </a:r>
            <a:r>
              <a:rPr lang="en-US" dirty="0"/>
              <a:t>Activation Function </a:t>
            </a:r>
            <a:r>
              <a:rPr lang="ko-KR" altLang="en-US" dirty="0"/>
              <a:t>통과시킴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통과시킨 값에서 일정 기준 하에 </a:t>
            </a:r>
            <a:endParaRPr lang="en-US" altLang="ko-KR" dirty="0"/>
          </a:p>
          <a:p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 혹은 원하는 결과값을 얻게 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D62E1D-CBA0-CB4A-94C4-F91346110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514" y="224486"/>
            <a:ext cx="5808901" cy="28255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496DD2-40BD-714E-B6BF-99DC13A98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550" y="3197302"/>
            <a:ext cx="9232900" cy="3225800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9961E507-6E41-A249-A8AD-DFC6508D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4</a:t>
            </a:fld>
            <a:endParaRPr lang="ko-Kore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E78573-FE7E-6348-A10D-671EB3F75254}"/>
              </a:ext>
            </a:extLst>
          </p:cNvPr>
          <p:cNvSpPr txBox="1"/>
          <p:nvPr/>
        </p:nvSpPr>
        <p:spPr>
          <a:xfrm>
            <a:off x="241732" y="641129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78DB4C-3316-AE46-B019-DE5A190637AC}"/>
              </a:ext>
            </a:extLst>
          </p:cNvPr>
          <p:cNvSpPr txBox="1"/>
          <p:nvPr/>
        </p:nvSpPr>
        <p:spPr>
          <a:xfrm>
            <a:off x="5193253" y="6411291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2959873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263DB0-EC5C-F642-BE99-9539EB28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321503" cy="6913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ED1CAE-86BE-A144-B6C7-E0E916BA7BC5}"/>
              </a:ext>
            </a:extLst>
          </p:cNvPr>
          <p:cNvSpPr txBox="1"/>
          <p:nvPr/>
        </p:nvSpPr>
        <p:spPr>
          <a:xfrm>
            <a:off x="519545" y="794867"/>
            <a:ext cx="5240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DNN ( Deep Neural Network ) = Fully Connected Layer</a:t>
            </a:r>
          </a:p>
          <a:p>
            <a:r>
              <a:rPr lang="en-US" dirty="0"/>
              <a:t>MNIST </a:t>
            </a:r>
            <a:r>
              <a:rPr lang="ko-KR" altLang="en-US" dirty="0"/>
              <a:t>예제</a:t>
            </a:r>
            <a:endParaRPr 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DB4A02-240B-434C-9617-AFD920599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245" y="1441198"/>
            <a:ext cx="9893386" cy="486332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C84FCD4-C008-0D4C-9B0B-E572C1E2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5</a:t>
            </a:fld>
            <a:endParaRPr lang="ko-Kore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194071-5DD0-1B46-B71D-8A934E061982}"/>
              </a:ext>
            </a:extLst>
          </p:cNvPr>
          <p:cNvSpPr txBox="1"/>
          <p:nvPr/>
        </p:nvSpPr>
        <p:spPr>
          <a:xfrm>
            <a:off x="241732" y="641129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FD3D9F-28A0-2C49-B82F-6D7392DA640F}"/>
              </a:ext>
            </a:extLst>
          </p:cNvPr>
          <p:cNvSpPr txBox="1"/>
          <p:nvPr/>
        </p:nvSpPr>
        <p:spPr>
          <a:xfrm>
            <a:off x="5193253" y="6411291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1501332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263DB0-EC5C-F642-BE99-9539EB28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321503" cy="6913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653372-EF08-604A-9B4E-918C49FD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78" y="934231"/>
            <a:ext cx="5296039" cy="400432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A272E7F-23E1-D447-BB9A-A4CDA7E59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81" y="3087773"/>
            <a:ext cx="5763404" cy="19972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2682EE-B1DE-F544-89D1-6B93144DA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747" y="160104"/>
            <a:ext cx="3488266" cy="27867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8AD6D4F-508C-6841-8433-7AAD14BC9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5516072"/>
            <a:ext cx="12192000" cy="625231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103659BF-7272-8446-B27E-4BE5A273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6</a:t>
            </a:fld>
            <a:endParaRPr lang="ko-Kore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3574B5-4AEC-2D44-B452-0693FD749746}"/>
              </a:ext>
            </a:extLst>
          </p:cNvPr>
          <p:cNvSpPr txBox="1"/>
          <p:nvPr/>
        </p:nvSpPr>
        <p:spPr>
          <a:xfrm>
            <a:off x="241732" y="641129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4A968-EED2-2E4E-8060-4D03C557158F}"/>
              </a:ext>
            </a:extLst>
          </p:cNvPr>
          <p:cNvSpPr txBox="1"/>
          <p:nvPr/>
        </p:nvSpPr>
        <p:spPr>
          <a:xfrm>
            <a:off x="5193253" y="6411291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161336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263DB0-EC5C-F642-BE99-9539EB28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321503" cy="691376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70E3596-E07B-0647-97CE-50DC495A6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132" y="1632073"/>
            <a:ext cx="7323090" cy="31350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86AFF2-36A4-C94B-B8AA-3D620B3D0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9" y="1262742"/>
            <a:ext cx="4516566" cy="3897086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4BBBAEBB-0019-5B4F-B1C9-61928748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7</a:t>
            </a:fld>
            <a:endParaRPr lang="ko-Kore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B7B845-50C6-154C-A940-A052E46C3173}"/>
              </a:ext>
            </a:extLst>
          </p:cNvPr>
          <p:cNvSpPr txBox="1"/>
          <p:nvPr/>
        </p:nvSpPr>
        <p:spPr>
          <a:xfrm>
            <a:off x="241732" y="641129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82A01A-E077-E74C-88A8-5CFB91B923F9}"/>
              </a:ext>
            </a:extLst>
          </p:cNvPr>
          <p:cNvSpPr txBox="1"/>
          <p:nvPr/>
        </p:nvSpPr>
        <p:spPr>
          <a:xfrm>
            <a:off x="5193253" y="6411291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2241777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263DB0-EC5C-F642-BE99-9539EB28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321503" cy="6913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1F710B-E455-694E-B4BC-D28947C77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660400"/>
            <a:ext cx="11010900" cy="55372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A766B7-EB56-FA4E-9EAE-28A9EFDDE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8</a:t>
            </a:fld>
            <a:endParaRPr lang="ko-Kore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6EEE6D-8E1F-7E49-A5A5-8BF7A144C65B}"/>
              </a:ext>
            </a:extLst>
          </p:cNvPr>
          <p:cNvSpPr txBox="1"/>
          <p:nvPr/>
        </p:nvSpPr>
        <p:spPr>
          <a:xfrm>
            <a:off x="241732" y="641129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41EDF-10EE-C845-B448-6C4EDECBD0A7}"/>
              </a:ext>
            </a:extLst>
          </p:cNvPr>
          <p:cNvSpPr txBox="1"/>
          <p:nvPr/>
        </p:nvSpPr>
        <p:spPr>
          <a:xfrm>
            <a:off x="5193253" y="6411291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139153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263DB0-EC5C-F642-BE99-9539EB286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321503" cy="6913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8BCDC2-BAEE-1347-B27B-7DAF3AC14729}"/>
              </a:ext>
            </a:extLst>
          </p:cNvPr>
          <p:cNvSpPr txBox="1"/>
          <p:nvPr/>
        </p:nvSpPr>
        <p:spPr>
          <a:xfrm>
            <a:off x="263769" y="967154"/>
            <a:ext cx="5671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DNN </a:t>
            </a:r>
            <a:r>
              <a:rPr lang="ko-KR" altLang="en-US" dirty="0"/>
              <a:t>한계 존재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현재 숫자를 추정했던 것은 흑백이미지가 </a:t>
            </a:r>
            <a:r>
              <a:rPr lang="en-US" altLang="ko-KR" dirty="0"/>
              <a:t>input</a:t>
            </a:r>
            <a:r>
              <a:rPr lang="ko-KR" altLang="en-US" dirty="0"/>
              <a:t> 이었다</a:t>
            </a:r>
            <a:r>
              <a:rPr lang="en-US" altLang="ko-KR" dirty="0"/>
              <a:t>.</a:t>
            </a:r>
            <a:endParaRPr lang="ko-Kore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806034-3FFF-9F44-BBD2-CE8E44414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68" y="2166262"/>
            <a:ext cx="6599643" cy="347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6CFC6E-BD25-F641-9A77-D3F9DC01C24A}"/>
              </a:ext>
            </a:extLst>
          </p:cNvPr>
          <p:cNvSpPr txBox="1"/>
          <p:nvPr/>
        </p:nvSpPr>
        <p:spPr>
          <a:xfrm>
            <a:off x="6863411" y="967154"/>
            <a:ext cx="4659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데이터를 </a:t>
            </a:r>
            <a:r>
              <a:rPr lang="en-US" altLang="ko-KR" dirty="0"/>
              <a:t>1</a:t>
            </a:r>
            <a:r>
              <a:rPr lang="ko-KR" altLang="en-US" dirty="0"/>
              <a:t>차원으로 평탄화 한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위치에 상관없이 </a:t>
            </a:r>
            <a:r>
              <a:rPr lang="en-US" altLang="ko-KR" dirty="0"/>
              <a:t>weight </a:t>
            </a:r>
            <a:r>
              <a:rPr lang="ko-KR" altLang="en-US" dirty="0" err="1"/>
              <a:t>를</a:t>
            </a:r>
            <a:r>
              <a:rPr lang="ko-KR" altLang="en-US" dirty="0"/>
              <a:t> 가져가게 됨</a:t>
            </a:r>
            <a:r>
              <a:rPr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790B2E-FF1B-FB47-91A9-620926BAC400}"/>
              </a:ext>
            </a:extLst>
          </p:cNvPr>
          <p:cNvSpPr txBox="1"/>
          <p:nvPr/>
        </p:nvSpPr>
        <p:spPr>
          <a:xfrm>
            <a:off x="7038389" y="1912239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예를 들어  </a:t>
            </a:r>
            <a:endParaRPr lang="ko-Kore-KR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3B0BA8-B742-AE47-99D9-C221196F908C}"/>
              </a:ext>
            </a:extLst>
          </p:cNvPr>
          <p:cNvGrpSpPr/>
          <p:nvPr/>
        </p:nvGrpSpPr>
        <p:grpSpPr>
          <a:xfrm>
            <a:off x="7368435" y="2662658"/>
            <a:ext cx="606600" cy="531720"/>
            <a:chOff x="7401905" y="3409560"/>
            <a:chExt cx="606600" cy="53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4727044-231D-5343-B666-07A1CBA83BB6}"/>
                    </a:ext>
                  </a:extLst>
                </p14:cNvPr>
                <p14:cNvContentPartPr/>
                <p14:nvPr/>
              </p14:nvContentPartPr>
              <p14:xfrm>
                <a:off x="7401905" y="3409560"/>
                <a:ext cx="606600" cy="5317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4727044-231D-5343-B666-07A1CBA83BB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84265" y="3391920"/>
                  <a:ext cx="64224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831CCAF-2ECE-5746-9C96-A394DF9BEC2D}"/>
                    </a:ext>
                  </a:extLst>
                </p14:cNvPr>
                <p14:cNvContentPartPr/>
                <p14:nvPr/>
              </p14:nvContentPartPr>
              <p14:xfrm>
                <a:off x="7425305" y="3680640"/>
                <a:ext cx="434520" cy="136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831CCAF-2ECE-5746-9C96-A394DF9BEC2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07665" y="3663000"/>
                  <a:ext cx="47016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C54E47-5394-174B-839B-E2EC06B61001}"/>
              </a:ext>
            </a:extLst>
          </p:cNvPr>
          <p:cNvGrpSpPr/>
          <p:nvPr/>
        </p:nvGrpSpPr>
        <p:grpSpPr>
          <a:xfrm rot="10800000">
            <a:off x="9354505" y="2662658"/>
            <a:ext cx="606600" cy="531720"/>
            <a:chOff x="7401905" y="3409560"/>
            <a:chExt cx="606600" cy="53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90BA1EB-417E-F745-93F8-A54A3159868E}"/>
                    </a:ext>
                  </a:extLst>
                </p14:cNvPr>
                <p14:cNvContentPartPr/>
                <p14:nvPr/>
              </p14:nvContentPartPr>
              <p14:xfrm>
                <a:off x="7401905" y="3409560"/>
                <a:ext cx="606600" cy="5317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90BA1EB-417E-F745-93F8-A54A3159868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84265" y="3391920"/>
                  <a:ext cx="64224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0113278-21C0-7B4B-B77A-E78218F1CECA}"/>
                    </a:ext>
                  </a:extLst>
                </p14:cNvPr>
                <p14:cNvContentPartPr/>
                <p14:nvPr/>
              </p14:nvContentPartPr>
              <p14:xfrm>
                <a:off x="7425305" y="3680640"/>
                <a:ext cx="434520" cy="136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0113278-21C0-7B4B-B77A-E78218F1CEC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07665" y="3663000"/>
                  <a:ext cx="470160" cy="49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24DB63D-3164-EF44-A90E-3A54FB8DA305}"/>
              </a:ext>
            </a:extLst>
          </p:cNvPr>
          <p:cNvSpPr txBox="1"/>
          <p:nvPr/>
        </p:nvSpPr>
        <p:spPr>
          <a:xfrm>
            <a:off x="6863411" y="3671961"/>
            <a:ext cx="503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왼쪽은 </a:t>
            </a:r>
            <a:r>
              <a:rPr lang="en-US" altLang="ko-KR" dirty="0"/>
              <a:t>A </a:t>
            </a:r>
            <a:r>
              <a:rPr lang="ko-KR" altLang="en-US" dirty="0" err="1"/>
              <a:t>라고</a:t>
            </a:r>
            <a:r>
              <a:rPr lang="ko-KR" altLang="en-US" dirty="0"/>
              <a:t> 판단하지만 오른쪽은 </a:t>
            </a:r>
            <a:r>
              <a:rPr lang="en-US" altLang="ko-KR" dirty="0"/>
              <a:t>A</a:t>
            </a:r>
            <a:r>
              <a:rPr lang="ko-KR" altLang="en-US" dirty="0"/>
              <a:t> 가 아니다</a:t>
            </a:r>
            <a:r>
              <a:rPr lang="en-US" altLang="ko-KR" dirty="0"/>
              <a:t>.</a:t>
            </a:r>
            <a:endParaRPr lang="ko-Kore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6B1DB7FC-144B-0147-A80E-E6561002DA46}"/>
                  </a:ext>
                </a:extLst>
              </p14:cNvPr>
              <p14:cNvContentPartPr/>
              <p14:nvPr/>
            </p14:nvContentPartPr>
            <p14:xfrm>
              <a:off x="7429667" y="4267217"/>
              <a:ext cx="406080" cy="64152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6B1DB7FC-144B-0147-A80E-E6561002DA4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12027" y="4249577"/>
                <a:ext cx="441720" cy="6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B98838C0-74BF-3E4F-974C-766C45AE9A84}"/>
                  </a:ext>
                </a:extLst>
              </p14:cNvPr>
              <p14:cNvContentPartPr/>
              <p14:nvPr/>
            </p14:nvContentPartPr>
            <p14:xfrm rot="10800000">
              <a:off x="9717173" y="4269518"/>
              <a:ext cx="406080" cy="64152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B98838C0-74BF-3E4F-974C-766C45AE9A8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 rot="10800000">
                <a:off x="9699533" y="4251878"/>
                <a:ext cx="441720" cy="6771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005E1F8-3D4C-D540-9417-B3646ABEF9BF}"/>
              </a:ext>
            </a:extLst>
          </p:cNvPr>
          <p:cNvSpPr txBox="1"/>
          <p:nvPr/>
        </p:nvSpPr>
        <p:spPr>
          <a:xfrm>
            <a:off x="6937601" y="5390639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심지어 </a:t>
            </a:r>
            <a:r>
              <a:rPr lang="en-US" altLang="ko-KR" dirty="0"/>
              <a:t>6</a:t>
            </a:r>
            <a:r>
              <a:rPr lang="ko-KR" altLang="en-US" dirty="0"/>
              <a:t>은 </a:t>
            </a:r>
            <a:r>
              <a:rPr lang="en-US" altLang="ko-KR" dirty="0"/>
              <a:t>9</a:t>
            </a:r>
            <a:r>
              <a:rPr lang="ko-KR" altLang="en-US" dirty="0"/>
              <a:t>와 헷갈릴 수도 있다</a:t>
            </a:r>
            <a:r>
              <a:rPr lang="en-US" altLang="ko-KR" dirty="0"/>
              <a:t>.</a:t>
            </a:r>
            <a:endParaRPr lang="ko-Kore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45077A-5887-054E-A874-3B961F1C90E8}"/>
              </a:ext>
            </a:extLst>
          </p:cNvPr>
          <p:cNvSpPr txBox="1"/>
          <p:nvPr/>
        </p:nvSpPr>
        <p:spPr>
          <a:xfrm>
            <a:off x="5874284" y="5890846"/>
            <a:ext cx="609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각각에게 모든 상황을 학습시키지 않는 한 판단하기 어렵다</a:t>
            </a:r>
            <a:r>
              <a:rPr lang="en-US" altLang="ko-KR" dirty="0"/>
              <a:t>.</a:t>
            </a:r>
            <a:endParaRPr lang="ko-Kore-KR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0D28E80E-4BD0-EE42-9E27-5F2807FCB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A8FBF-B819-BA43-8070-866E82054567}" type="slidenum">
              <a:rPr lang="ko-Kore-KR" smtClean="0"/>
              <a:t>9</a:t>
            </a:fld>
            <a:endParaRPr lang="ko-Kore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AC7DFC-FECC-0C41-BFB9-3BD4E92AEFE3}"/>
              </a:ext>
            </a:extLst>
          </p:cNvPr>
          <p:cNvSpPr txBox="1"/>
          <p:nvPr/>
        </p:nvSpPr>
        <p:spPr>
          <a:xfrm>
            <a:off x="241732" y="641129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18011549 </a:t>
            </a:r>
            <a:r>
              <a:rPr lang="ko-KR" altLang="en-US" dirty="0" err="1"/>
              <a:t>박태정</a:t>
            </a:r>
            <a:endParaRPr lang="ko-Kore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128857-6737-F147-8810-01D79B5315D6}"/>
              </a:ext>
            </a:extLst>
          </p:cNvPr>
          <p:cNvSpPr txBox="1"/>
          <p:nvPr/>
        </p:nvSpPr>
        <p:spPr>
          <a:xfrm>
            <a:off x="5193253" y="6411291"/>
            <a:ext cx="18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Sejong University</a:t>
            </a:r>
          </a:p>
          <a:p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916680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8396</TotalTime>
  <Words>391</Words>
  <Application>Microsoft Macintosh PowerPoint</Application>
  <PresentationFormat>와이드스크린</PresentationFormat>
  <Paragraphs>99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테마</vt:lpstr>
      <vt:lpstr>Chapter 5. 인공지능 라이브러리 활용하기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전공심화공동체 1주차</dc:title>
  <dc:creator>박태정</dc:creator>
  <cp:lastModifiedBy>박태정</cp:lastModifiedBy>
  <cp:revision>42</cp:revision>
  <dcterms:created xsi:type="dcterms:W3CDTF">2020-11-07T03:46:06Z</dcterms:created>
  <dcterms:modified xsi:type="dcterms:W3CDTF">2021-01-25T02:39:30Z</dcterms:modified>
</cp:coreProperties>
</file>